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8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0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1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6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6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6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8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1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8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9DEA2-3B70-094F-B837-79CFAD8D062A}" type="datetimeFigureOut">
              <a:rPr lang="en-US" smtClean="0"/>
              <a:t>09/04/14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48952-C8F6-B140-A7A9-1557B05E7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6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91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511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243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</dc:creator>
  <cp:lastModifiedBy>Isa</cp:lastModifiedBy>
  <cp:revision>2</cp:revision>
  <dcterms:created xsi:type="dcterms:W3CDTF">2014-04-09T09:30:23Z</dcterms:created>
  <dcterms:modified xsi:type="dcterms:W3CDTF">2014-04-09T11:54:03Z</dcterms:modified>
</cp:coreProperties>
</file>